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26CBB-4D54-BE4B-8B9B-04AA97CF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5693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17</cp:revision>
  <cp:lastPrinted>2019-08-29T21:49:40Z</cp:lastPrinted>
  <dcterms:created xsi:type="dcterms:W3CDTF">2019-08-29T21:27:25Z</dcterms:created>
  <dcterms:modified xsi:type="dcterms:W3CDTF">2020-04-01T15:37:46Z</dcterms:modified>
</cp:coreProperties>
</file>